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96" r:id="rId9"/>
    <p:sldId id="297" r:id="rId10"/>
    <p:sldId id="298" r:id="rId11"/>
    <p:sldId id="267" r:id="rId12"/>
    <p:sldId id="269" r:id="rId13"/>
    <p:sldId id="268" r:id="rId14"/>
    <p:sldId id="274" r:id="rId15"/>
    <p:sldId id="273" r:id="rId16"/>
    <p:sldId id="272" r:id="rId17"/>
    <p:sldId id="275" r:id="rId18"/>
    <p:sldId id="280" r:id="rId19"/>
    <p:sldId id="281" r:id="rId20"/>
    <p:sldId id="282" r:id="rId21"/>
    <p:sldId id="283" r:id="rId22"/>
    <p:sldId id="276" r:id="rId23"/>
    <p:sldId id="284" r:id="rId24"/>
    <p:sldId id="285" r:id="rId25"/>
    <p:sldId id="286" r:id="rId26"/>
    <p:sldId id="270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66" r:id="rId37"/>
    <p:sldId id="263" r:id="rId38"/>
    <p:sldId id="264" r:id="rId3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4660"/>
  </p:normalViewPr>
  <p:slideViewPr>
    <p:cSldViewPr snapToGrid="0">
      <p:cViewPr varScale="1">
        <p:scale>
          <a:sx n="81" d="100"/>
          <a:sy n="81" d="100"/>
        </p:scale>
        <p:origin x="4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18/06/59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2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microsoft.com/office/2007/relationships/hdphoto" Target="../media/hdphoto4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microsoft.com/office/2007/relationships/hdphoto" Target="../media/hdphoto6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microsoft.com/office/2007/relationships/hdphoto" Target="../media/hdphoto8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microsoft.com/office/2007/relationships/hdphoto" Target="../media/hdphoto10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9.wdp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microsoft.com/office/2007/relationships/hdphoto" Target="../media/hdphoto12.wd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1.wdp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microsoft.com/office/2007/relationships/hdphoto" Target="../media/hdphoto1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9" y="1225456"/>
            <a:ext cx="9586013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756" y="2668667"/>
            <a:ext cx="8955437" cy="367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2367042"/>
            <a:ext cx="9369972" cy="44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00444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0" y="1863851"/>
            <a:ext cx="1666337" cy="2317723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836099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9" y="4416725"/>
            <a:ext cx="9449548" cy="2406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0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3" y="1836098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71" y="4373809"/>
            <a:ext cx="9567392" cy="2448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41315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32898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16" y="4416724"/>
            <a:ext cx="9448400" cy="2410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" y="1341314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7" y="1922123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5" y="4398730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40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42883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71" y="1036796"/>
            <a:ext cx="7915829" cy="603544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0702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50" y="438823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9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73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915646"/>
            <a:ext cx="9567392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4" y="4398730"/>
            <a:ext cx="9574168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5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0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513399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765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579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สำหรับลูกค้า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6" y="2385764"/>
            <a:ext cx="11987104" cy="435961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125599" y="2818103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9159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สำหรับสินทรัพย์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96" y="2181969"/>
            <a:ext cx="11822004" cy="451893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315101" y="2685049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51403" y="4719542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4930286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00605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" y="2591406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591406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5" y="4930286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90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071"/>
            <a:ext cx="12192000" cy="4427347"/>
          </a:xfrm>
          <a:prstGeom prst="rect">
            <a:avLst/>
          </a:prstGeom>
        </p:spPr>
      </p:pic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2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60029" y="522850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8" y="209836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209948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2" y="209346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3" y="212463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5" y="2456273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3355629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5724497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3" y="241789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4" y="3392709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40" y="5724497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117695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81223" y="3696441"/>
            <a:ext cx="8626" cy="2028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67488" y="5106838"/>
            <a:ext cx="3536830" cy="3536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63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010341" y="2650284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72381" y="2638101"/>
            <a:ext cx="1865710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46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4406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60" y="1215498"/>
            <a:ext cx="9587571" cy="5642502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71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19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1195</TotalTime>
  <Words>954</Words>
  <Application>Microsoft Office PowerPoint</Application>
  <PresentationFormat>แบบจอกว้าง</PresentationFormat>
  <Paragraphs>137</Paragraphs>
  <Slides>38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38</vt:i4>
      </vt:variant>
    </vt:vector>
  </HeadingPairs>
  <TitlesOfParts>
    <vt:vector size="44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130</cp:revision>
  <dcterms:created xsi:type="dcterms:W3CDTF">2016-06-12T08:26:06Z</dcterms:created>
  <dcterms:modified xsi:type="dcterms:W3CDTF">2016-06-18T12:52:55Z</dcterms:modified>
</cp:coreProperties>
</file>